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695" autoAdjust="0"/>
    <p:restoredTop sz="94660"/>
  </p:normalViewPr>
  <p:slideViewPr>
    <p:cSldViewPr>
      <p:cViewPr varScale="1">
        <p:scale>
          <a:sx n="74" d="100"/>
          <a:sy n="74" d="100"/>
        </p:scale>
        <p:origin x="-9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png"/><Relationship Id="rId3" Type="http://schemas.openxmlformats.org/officeDocument/2006/relationships/audio" Target="../media/audio10.wav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ages.google.com/" TargetMode="Externa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5" Type="http://schemas.openxmlformats.org/officeDocument/2006/relationships/image" Target="../media/image9.png"/><Relationship Id="rId4" Type="http://schemas.openxmlformats.org/officeDocument/2006/relationships/hyperlink" Target="http://images.googl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solidFill>
              <a:srgbClr val="FFFF00"/>
            </a:solidFill>
          </a:ln>
        </p:spPr>
        <p:txBody>
          <a:bodyPr/>
          <a:lstStyle/>
          <a:p>
            <a:r>
              <a:rPr lang="en-US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Cheetah </a:t>
            </a:r>
            <a:r>
              <a:rPr lang="en-US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finch dog</a:t>
            </a:r>
            <a:endParaRPr lang="en-US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Name : </a:t>
            </a:r>
            <a:r>
              <a:rPr lang="en-US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N</a:t>
            </a:r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athan</a:t>
            </a:r>
            <a:endParaRPr lang="en-US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2590203"/>
      </p:ext>
    </p:extLst>
  </p:cSld>
  <p:clrMapOvr>
    <a:masterClrMapping/>
  </p:clrMapOvr>
  <p:transition>
    <p:fade thruBlk="1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BYE!!!!!!!!!!!!!!!!!!!!!!!!!!!!!!!!!!</a:t>
            </a: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http://t2.gstatic.com/images?q=tbn:ANd9GcSaDHtZXkFKDoAyr_l5jzoGX1OuyjfS8HIhY0frrjGypZ9BuSKz:minimumwagehistorian.files.wordpress.com/2012/12/exploding-car.png%3Fw%3D6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219200"/>
            <a:ext cx="2400300" cy="1905000"/>
          </a:xfrm>
          <a:prstGeom prst="rect">
            <a:avLst/>
          </a:prstGeom>
          <a:noFill/>
        </p:spPr>
      </p:pic>
      <p:pic>
        <p:nvPicPr>
          <p:cNvPr id="1028" name="Picture 4" descr="http://t0.gstatic.com/images?q=tbn:ANd9GcTZPGG4qe8b9QhVgLML8z22HEoMxsTnLcTgpC3vCnJdWLiXblepzw:www.fxguide.com/wp-content/uploads/2011/04/Modus_SourceCode_explosion-interior02_vf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990600"/>
            <a:ext cx="3276600" cy="1390651"/>
          </a:xfrm>
          <a:prstGeom prst="rect">
            <a:avLst/>
          </a:prstGeom>
          <a:noFill/>
        </p:spPr>
      </p:pic>
      <p:pic>
        <p:nvPicPr>
          <p:cNvPr id="1032" name="Picture 8" descr="http://t0.gstatic.com/images?q=tbn:ANd9GcS90CJd_3s_k6NtmrL6qOulJDTR7P4iHTRjOCRX64mrjg_F2v8i:www.smiley-faces.org/wallpaper/smiley-face-wallpaper-widescreen-0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6201">
            <a:off x="2886103" y="999953"/>
            <a:ext cx="914400" cy="847726"/>
          </a:xfrm>
          <a:prstGeom prst="rect">
            <a:avLst/>
          </a:prstGeom>
          <a:noFill/>
        </p:spPr>
      </p:pic>
      <p:pic>
        <p:nvPicPr>
          <p:cNvPr id="1034" name="Picture 10" descr="http://t1.gstatic.com/images?q=tbn:ANd9GcTstm0TF7j-q7co_jBatxy9aIexlDa-12ZHILny6NOYk_eBA19n:fc04.deviantart.net/fs71/f/2013/045/c/c/le_happy_face_by_luchocas-d5uwq7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1524000"/>
            <a:ext cx="533400" cy="847725"/>
          </a:xfrm>
          <a:prstGeom prst="rect">
            <a:avLst/>
          </a:prstGeom>
          <a:noFill/>
        </p:spPr>
      </p:pic>
      <p:sp>
        <p:nvSpPr>
          <p:cNvPr id="1040" name="AutoShape 16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2" name="AutoShape 18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" name="AutoShape 20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0" name="AutoShape 26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2" name="AutoShape 28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" name="AutoShape 30" descr="data:image/jpeg;base64,/9j/4AAQSkZJRgABAQAAAQABAAD/2wCEAAkGBhQSERUUExQWFBUUGBcXFxgYGBgYFxgXHBcXFxgVFRgaHCYeGBwkGhUVHy8gIycpLCwsFx4xNTAqNSYrLCkBCQoKDgwOGg8PGiwcHCQsLCwpKSwsLCwsLCwsKSwpLCksKSwsLCksKSwsLCwsLCwsLCwsLCwpLCwsLCwsLCwsKf/AABEIAMkA+wMBIgACEQEDEQH/xAAcAAABBQEBAQAAAAAAAAAAAAACAQMEBQYHAAj/xABAEAABAwIDBAcFBwMEAQUAAAABAAIRAyEEEjEFBkFREyJhcYGRoQcysdHwFBUjQlLB4RZi8TNygpLCFyRDU9L/xAAaAQADAQEBAQAAAAAAAAAAAAABAgMABAUG/8QAJBEAAgICAgMBAQEAAwAAAAAAAAECEQMSBCETMUEiBVFSYXH/2gAMAwEAAhEDEQA/AJ8pxoSManWhesn0fPBsYnw1CwJwFNZqENNIGpwryFmoTKjASBLKY1BwjaxAxPByA1HmtTzGIGFPMWNQQpom0l4I2lY1CimiLEQXkLDqNPppk0lJITcI2aiK6mh6NPuCEhawUMimvdGnIXgjZqGujQmmnygyrWahh1NA6mpJCbLVjdEc00D6KkkIXhMLRCNJNPoqYRqmisgOiA7D3RCj2Sn3rwYqJk2AAiAVKN4CNWjwP+Uo3i5NHn/C54+izRfNRgqno7fadWkdxlPjbdPST5WTALMORquG2KX6vQpz72p80DWTgjCgN2tT5pRtZnb6ImsnMN081Vw2k3hJ8k7S2k3tWCWLU81VbtqNHugn0R09rDi0rUEtWo2BQmbSbHGe5OU9pN7QlCTkOZRHbSHK3qmqm12DnKNBsnkptxVNW2246AD1Q/frhq0eoWoFotygJVT/AFCOLT5/wiG2AfdjxP7LUayyJSNVYdpunglbtWNQPNYxYoyFW/enZ6rx2rwy+qxie4JtzVDG1RxBXvvRvb6IgJRakco52kzhJ8Ey7ag/SUwB9wTFQqHW2oeAA71AqbUdzHkigNFsRdGB2rPnaj+evYhO2KnP4I2BRKH7U3Sb9/yT7aw01VA7GAGwS/b3c47ksUdDxs0ILSnh/uWYG0COMp2jtN08AE1CPGzTseeYKcNXsCzP3u+dfQIqm0Kke9ryi37hbUXRmkNXuRsrLIOrEmeOszJ80+3abxHX+HyTKJvGzX06xToxB5rLUNuO4wnjtlxsCB4T+62ti6s1FPElPsr9qyDNp1JHXHdA+CkN2lVMjN5ASPRHQ2rRqziwNXRymE6MQIkugc5WMNQzrf1U3C09LT6oPGE0R2jTj358yfKJQU8bTebO8wR58lXUcKRpEkeP8IxgOfFDVALB1emDGdsntCF8KtrYEAT+ygYjCEXB7j9XW1Q1FzUTJIVUMc9oIBB/3X71Bq7dqA8NNIt381tWHWzQEhNPPO6pWbddPWAI/tH8wn3bYpmwdHfP1zRSA4ssBXP6jHknftZH5lVsxrDYEHxSmujQtMshtF06+n8rx2kexVrasrz3o6oaix+9T2eqaftc8gq11RNOqdq2qMok6ptU3gAeCi1Npu7PJQnvjj9aqO9/ag0VUETH7Sdz+CT7e7n6KuJRZkpTRFW5yTOm3PHYETm20PopxfRagg9Ex5KZYOchKxpTgaJrATytYpymwT1rj1TbTAt9fNNPrgHQJiVX6JAMyGoQ08v3UdmKE2spYdKddgaaPZB4/XNOMkcU0Q3U28YT1KoCOYHO/qikKwwe/sj5wptCkSBFzxM2UZsToptBw/wj6FY7QwjiRZW2Gwttf2CjYVwnirrCOEXH12KU50aMdiTQw5gcVNp4S14U3Y2GNV4aIvN+QGvetdhNgU2GT1zwkWHgvPyclL12d2PjdWznmJwU6fwq3E4P4cius19h0XTNNt+IEeSx28G7DqMuaC+nrP5mjkefehDlq6l0GXF/4mBxOHgzzVRjGga+E/5V9jzm939lnMbTI716MZqSOTRp0yO8idPJNOISO42j4JhziPqUWxlEedVHEdycZi7cRGnCPJQqjwO1MnEd6VyofSy5+3ng4jvukdtV36gfruVL0q90qG6D4i4G0jxK8cdyI9VT9N2IDXKDypB8KLV2KPMKPUxn9wVeaibzqEs/+FY4kT3Yw/qRCu79XqqwuRdIo+ZlPEh4sCV08Dp2woH2l3NNl5Ot1RZUvSF8bJoxJHGfFPjGCL281WF5KUO8UyymeNMsxjWnj8UYfPFVAcptOiMmYu8NLp45GxZY0g3kdqKTaJv3qPVxQ0H12QhGNd2JvJFG0ZPZTcNCjaw8z6qBTxzpv8FZ0qTiJABTxkpehJJr2LSPA+Bn0KlUHlpkyQmcKS4wbFO1CWm4GU2za+eie+iTVujVbr4F+KqBoGVgkufeB2csxkLrOxt3sPSa0hoc4AdZ1zI/MAbNPd2LM7ubO6DCUmmA8jM4CdTck+EKW3GRWgus0xF4kL5Tmf035HFej3eN/PWl/TZU8OxuUhrRlmIAETrCcOMaD7w81iNvbxOZUhrrQALcSO/VR9l7UJqN6QkgG/Hw81xT5rT/ADHo6Y8JuNtnRHPgSqXaG32tBETw4Qgr7dFNrdCHzHZ9WWY2piy42sDcdoScrmNL8P8A9H4vE2l+l0Rfu+hUqzV6rDrEzfu07FznaZFOrUY0k5XOaCReAbE8jELojaWbXyWU3u2VY1CTLW/9hoAT2H4qn8r+m45Fjm+mP/R/nqUHOHtGQq1zfjKiVHInVJ0TJcfoL7FzPmlGgMx5JAeaV1k0aik3XsokO5+S86pZNZj5oDKRz6G1Helhe6YKOiBSbsbUU1UOdDCQrnbZRILMjTQRQlsNDJSBKRdKVdEhCEiKEmUo0YKV6UgaUuVNbAIUoXshXsp5LdhJWHqtgAi86qfQxeXXSPPxVOCpAxtogEdv1ZWhkpdkpQsssRjgTLbdvH0RvxpqASOyRoe9U7K1+zl/lTMPXOg8CPkm8mwNKOxbsbxMqYZhe45qQDHNnUR7w5yBpzUjG4Co9z3tdTyEkh5qNDYuRqZHcuWbB2oaTjmqPDCfdAnN2cgtJtbGdKxpY1zATEH3gBqT2x62Xymfh65m/jZ9Bx+TeLr2i2qGkHdetncOFISP+zoCucFUoi8VBH9zfksdhNluDgCbOgRcHs8VoMThwIZcTwEz6dyhmxxTUU7OrFNyTbVGkeaBDWucRN9AY+SGs/DnTM6wCztCiXEkO0gAdv0FKkkRP1yXFlgo9HRjV92y0biafKO1ZnffaQbROXWCB3n5RKJuPZlLg9pAuZOixO8eONZ0NJLRor8HgzlmTfpEOZyIY8bp22UL6hJ4DsGiUwdD3xp4oiyOCYLr6Qvs06Pl/Z5zLc0OWyXPF02XoNoZIUuTZ7URKSbKblYyQkoSvSklTchkj0pSEkr0qbY9C5UYamwUYKW0bsaheC8UkrqREIBE0IQUQKogBNavPakC9KboAh70QcUgS6LBPapQwHsSBGAsBijDp+nhjEzfkmmGFKpuTJIVtkzDZXOYKjeIBd2Tqe7iuybtbtdLTzvBuSRmABk30Gg0gcBC4y10wddV9LbAoZcLSa0yejbc8SWgknxXlcyO80dvGm8cHX0ytDdtrK5zguIE04Ng6Z534q1wWwA5xza6GfrgrSo0MMuILzYeJ+KssNSDWiwC8iGBzn+vh3T5DjHopDu41tScjcpAgAaOmSdb8E0/ZwdVLm0wBx79JWleJQUqYAV8nHUukRhyJLs477QNzzSqHEMA6OoRm/tfHIcDGvOVgK9CJvxX0fvBsZuJoupOtm0P6SLh3gVwLauENN7mOblcwkEaXH16ru4k9fwzmzLZbIztamolQKxxKgVCvRZyIYIQwjKEqbKgoSlJSFI2MIShKUpFNjHpSpAvKYwoRgoAjAWMNFelISvLqTIUECiBQtCIJ0AIJcyFLCewBFyHMvEpENghApQe1DCUArbGocYn2mFGBRZ0d6BRu/ZbgqNfGltZoe2nSfUDT7pc0t94cQASY7Au1bN2m4u6zAxha3JBkREngI7tYBXy7hcc+k7Mxxa4gtlpjquEEGOBC1e6O+jqL3dNUqOGXqS8w10zIBMCcx0C8zkRm3svnw68Otas+gcVRDqgdAhuqsBWbEghc12TvP0oJpuJaJLm5s08BpbQeZUj73f0b3CHBxblM2P9wPIdYxx7F5nneNv8+zufG3S7OhCqCla665dvZvLWwuHplry11SoWy3i0NOaxFjLm3Codie059JxzkubYiSS6BNiZgkz6K0M8pxUtSMsCi3HY7hUXBvaVXb94V8pn3Af92RocPrtWy2v7ZMOMO40ZdVcCGNg9U3Ac8m2sGBK43WxbnuLnEuc4kknUkzJPMyV14v1O16Oaa1jTG8Q5QKhUmpJUV7CV3NnOkNlyElOGmmy1KMCSklEQhJStjoEryWUMKTYyPSlSQvIBoMIpQBHKJiT92HmE5T2RP5wPBbcbuT/lG3ddy9KMIHnPJIytHdFzhIqNPdcp3+jH/rHl81r6G7rmzeRyU+lsUtnkRBB+MR+6prBCbzMAdz6g5yOAaT8E3/TL+3yXRjstwENzAfUQQJHmnqWxv95ng64nx+YR/H+G3mcrOxTzPkEY2DOhJ8F1Bm715InvGU/JGzd9o4QeERKV6DXM5m7dohgPWkk8OA4+cj/iUP8ATp5+Zb811OvsATBiAIieA+Zv4ppm79IugOEjhIP1CW4DLd+jlztgnmfSEFXY4A1Pkuou3cYxzXEF8OacuoIniOWq0LN3cPUu6lTh2sAt8QAYChly44dUdGPFOauz5/dhIKcbgxzK6RvzuzSpuZ0DCyQS4Ay3W0TMHXjGllj3bMPceFxPepNpq0NTTpllubts4fpSwEjLmeOYZpHaet5+VvR25NF2VmZ2UVMvVBAiC7M0kXkcrEyLLCYEupU3Vc2WZaL9YkQZHYIF1ZbDxtV5qBhaSGydAC0EQB8F52XEm3I7sOaUUom535b0mDY73eiqNJBB0eyLcCJy+a549rY19P5XVsOHVcDUa4NLzSdANxIaYuedjwjsXMPux/I3XLwpdOL+Mty4frZfSCWDn6J1tHt9FLo7GqEjqO8VaYbd+oTdpv2FevjPNkZ77JbUeqZfhDzH14LaO3c7PT5pHbsS2zTPoujVE+zEHBu5jzTRwjuzzXUNl+zN9cAvc2k29yJJ0iGyLdsqJW9mNbMQ3I6CQ3rNBcAYDspNp1U3KF1ZRQnV0c4OEdy9Qm3YZ3L4LbVd0nAlpaQRqI0KaO6L+APkqeGxPJRizQPJIaR5FbkbkP48O26rq+7rxo0mOPBI+OzeVGWLUkK8q7Hqcio52a8cFJ4pIosiK0IlN+xO5eiIYE9iGjNujtNMN8r8fmnmNab25aQqt23KAJHT0+EHOPgNPVeqb1Yds5XmodYa1zpHlHA3nkuhWcmqLtoHCPBOBtuPkVnKG/eHOucWn3Jva1j3rz/aLhG6vfA/s7DbX6hF7DUjRnud4ce6SodXbVFlZtEvHSOE5ZExfW/IE+BXItse0HF13uy1DTYcwDGdWGnmdS6OPlCz+FrEOBkzp4Gx18vFJuOsZ2fe7e77EaQNLOKhdeYgAN0Ea9bTsVnhMaytTa8H3uDXukTHFsXuI7xzXFdo4dxqOdfO0kOaTLgW25390iOzzXBbw1qVRri53UjqyQLcCNI7IiwQlKXweMY/Ta7yVKuJLnUsQRkZnZSvmDQcrutM5i5vLsV9srYr6dNmUF7wfxTxL5OaYEkgxDjqDqdFhW7Xa8sqMrsZUgkNLXB2clznNcYLC1xzGbXqCwUjDb8YjD1qpyvDa0FmaDlaGmC2Oq51xJ7IUMkZyRfHOEGa7a++YotpNzM6aD0jbktI0m2p5HxUql7TWdAXuDA9ojLfrHwFvFc9wO8jGuFSrQp4io8udUdVaHAgxDWg6AAWParZ+Aw//tccaQbSrVnsqUAfwg4DM0sJFm8C08rWsKuC1Vklkd2johpfbMNneCyrTaCbdUy0OkXmIIKwG12mkW0m0xUqVJa0tu6ACSQ0fmj07l1A47LTcab2NBYTTcSDDzJFOB+WL/LjhdrbpV8OBii8PqXFQNBIgluVzJjq6jTkuObe3XpfDrjWvfv/AEq9pbmuNGiMrWPHvSDaR2EcQqrDsGFqguECo1zc5a7I4gGA0a/48tVtrbjTgXVM1mgNDh7+YkgRNjrpPwWG3b3kbRBp1GU30KpiqJdnINi4iSDAdItMtFxCTGpTT2Hyawa1Okbu48PFKo1wDT0jSNbAkiZ4iB4Febu20ve6eqbtjhN45FUu6+CrCnqH0g4ljxIaWuBLnARmaRmi49IWiGHqdE2CS1ln5Os4QLiBMkSOC8fNGeKb0PUxOGWCcyJh9kOYZkX0E/srKnSIbMfC6ap4HENd/pue0yRoSJ4HyN+zghbtARPAAm2sAckq5meHUgvi4pdxJ9Gsz83V+fJShRaQDGvA2Kztfa7QRkhxm9rixMkajimtm70/aekbTjMx5F3HrMEDMD3ye6DJgx1Q53IlFpL19Iy4mGMlb9mmr7VHu5pPJO4FocZu2LzwPYsPtvp6FN2IYAejdTLrgkNzAkOkz1rCQDblKZx3tBNbDUwxnRu6QE1GhwY0EEGMwGZsF8kkRaCUcOFzfkff/QM2WMPwjoGLp53lwtMacYgSorsF3rBYjeDFUXNpteyqW5WuAOXOS6C25k2gAtAi8zFwr7+1WdG5xqAlkZcrXNJaS0ukO97qkEHiCbaL2o52l6PKlji37N+MF2ApHbPb+keS5Lht+K9IfgOdBLnPLuvcgCSTYCwOlr810zd7eUVaTDW/Cc8AtzQGuDi0DKZkjM4NBIEkwJgk2hnv30RliXwk1cACIgeQUOtsYH8o+CvHtI1Fuz5aqv2ptvD0HNbVqNplwJAMiw1J5dnO6v5KIvEUdbd4Em3rHhoojt1Wdg8VsugB8b94UfoGcgi8gnjOP4vbVfQ1KpLbAZI08bBQPt9R1nlxAFpOncpWLrVXukUz3tovbb/sm6GzcRMsp1w7+1jh+/akTZuiNnHN3mAmX0Gn9R/5KyG7mLcf9GsSebD8SnW7pYz/AOh/kAfim9+wmfr0WjQEd7gmqVYg/ULWDcnFkT0JvP5mf/pINxcboKA/7MH/AJKbx/4MplBXxxcB/bmgAm2YkmAZt2KE95PEmNFsP6Gx/Ckwf82fNNj2b4txJc1rTc6g34aGwN73jkkcH8GUl9MrTMX/AGlTq2JNRnux0bfy6QIBcZPaPMK/b7M8Xr+EdLF5HCf0osR7PMYdTTJhohruAAABsBYBDWSC2jLNrk5RAAbbT1J4rb4rehgwmEoU3ZatB+eQM1M5g5pbUB/NccCIJ5wq/C+zTFk3aADxzsHnclXFL2VVOJIPH8RnpbTT5LVL6br4O4L2gNrTRxdJlMNDg17SWlkBsCGjWWzPYLaLP74b6PxmVtwG5gQHEscLZTwJ0m/Phor+v7LKoZ1Qxz+JLy3lECTfy0VXU9lmNmwYeX4gnSTr9d6m8fdlN3VGbZtV9PD1aAsKjqbjcEQ0OJA7yWGx/Iq+mBx8r/stcz2YY8nL0QGur2RHaZ+pQf8Aphj+FIEESD0jB/5aoav/AA21ntlb0Pw4publ/DEgQ4iHAAFoJ6tQEP62hB7b2G8O9T8VFTCvq5soNSmC4ZMti8AWLbi+aZuRdRsR7Oce6mz8DrNzCekZ7sy22aBedNbdpT2z/ZljWOY51NrQdSHtcWjScoN9eB4cEsoJu2h4ydUDs/fTEUMP16lQuhzaberlkkOLqj5z5hNh3aK62Tv82vRy1GNNcAgCYzny6ubqjU3Ggsld7LnFv5s8XIe0SbcIj0UQ+yrENJNN7RwF4gdsEz6LnnijNNNF4ZJxaaZE3g33aaJpUaFFmeWuIZNtDBc0GDY3nW6zWw6BNZtVr/8ASLajzcOaBDiRzuCLGbaK6r+yzaGY/htfezulZftu6Ve7qbpY7Csq5qDT0ggsdUYAbavIzaTYcz4q2PGo+ic5uXspdp7zsrU6jWll87gyHBrpfml0jUAzliCQbmwVHh9qnNmLxLG2kXJDTAtbUDqnqnjyVsPZbjLz0YA/uJ8BDbwpOH9kuJf/APLQuCRd5kAxI6i0cSh6QJZJT9mdxjzSqSaZaQ5rj1i5jhDXMcHXk/mmT70dil7QwTjkxVJzvx3yeYrOc4ua3jY3Ei4dxgrVYb2b1zQ6OpUYHSPdl2ZgOYNdJbxm8cYlaPY+5zaNOi0/iGi81GFxcIcYjqgxYDtVNRTnWI2ZiaeLqmhRqtY5zwJpPLcjiWkEZbi5t2COC6RsLDVHNa2rTBw9NjDTZUBFRtZpEubMnJEkTcQ0cJV4DUGpjjY6+YTprH+PJbWmFIZqOB0B8HO56d6rq2w8PVqCq+mHvaIBfndABMCHEgxJ4K26b6+tUy6t3c06dmaFIk6k2js5z/KdDQb3UN+ObMEjzQnaTf1DzhNYlIqWV2zrofJSW1hz+C57U3gMSdNJhw9UdDeckWzEd4I9bqySOM6PSeOadpuHNc/ob19YhxIIn3hH8FT27xWsQe0F3rYp1G/QLNo1ycYwH91jaW3rCHD0PZqI7PNO/wBSOYRee64KOrNsjZimEhaFRHas0xUbEEXvMXiJE96g096xmgkAePPyQ1Y2yNcKI7EfR8lmKO808bXmLxHcj/qpn6tbTaOy+iXRh3Rp20081gWPZvkzmJUihvgw8R6/XEIaMZTRrG0wjawLOU95mExN+z/ClM22Ik25zp2pXFjKSLrJBEc03WZJ4+BI+uCgN2u0/m9Ej9t0x7zxbh80tMeyc5namspHFVj946fB4I58ExV3mpj8wKXUbYuTKLMeaoWb0Uzq6PAx5pwbyU+Dp8/khqHYu5K897oVH/UzQ68Zf1Zmjwh0Hmi/qWmePpPDs70dQ7FoXk/X12pp8zPiFVnealBhw84HrZNVd6qQ/MD3QbeHetQNi2cT3Lxzdiq27zUjo6O/+ShO87BYuBnnH1K1IO5Z5T9fXem6lB3NVP8AWdOYztHe5vzlL/VFPg5vg5pBsdLpejbEyrRd+oz9fwoteieLp75+tFCxG99LR2XxsfGxVfV3vpXykf8AY/yjaFbLH7G06QY10P0IIRjCDs8lmq+8tImYAJ7uXcmxvBS4n1PzW3FozWBpMLGudUyycpAcwGekYAIceLHPdOnV8E+/ZNCB1xPWjLUp9ZwNYBgIAyn8On1nCPxBYWBoAvN/b5pNmLSLvHYVlKmHU6pecxBh7TGlsoBBOozAgGDFlAGNfzB7wAZ7wo9Th3IuARU2CkS/vE8RB7CR4p5u0ncHH0P7KvavMRWSQuqLRu0nQQHFpOvI9/H1QUsceI58Z8OxRAvP1TeSXs2qJ4xJbbNLTP0D+3MKO7aZNpP1xQ1fcH+53waoizySNqiSMY7gUbMY5QeKcdok3YaRe4Ha9RjvetrbUeMaKwO2jEudHAETm7xzhUeG4/7T8CvVvd8D+yosjoXVWaDE7zu6sZiIAI0vEHz1VbiNuvces4mNJGndF1WVNB4Jp+iR5WUUUTn7TcfzEen7KPVxzv1Hz/lRmoHKTm2Ooj7NoPGjikqbRcTJN+dwfRR+CbQthpE0bVqAe+7zMJHbTfxM+XxUMpStszUiX95P5uHc4pt+0HnUk9/8qKlW2YaQ+MU7n8EJxTuaaSpbGSHDjXEQT8U30h7u6yUJCsGj3SHvQg8pCIoUTHjUK8KiF2qEomP/2Q==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6" name="AutoShape 32" descr="data:image/jpeg;base64,/9j/4AAQSkZJRgABAQAAAQABAAD/2wCEAAkGBwgHBgkIBwgKCgkLDRYPDQwMDRsUFRAWIB0iIiAdHx8kKDQsJCYxJx8fLT0tMTU3Ojo6Iys/RD84QzQ5OjcBCgoKDQwNGg8PGjclHyU3Nzc3Nzc3Nzc3Nzc3Nzc3Nzc3Nzc3Nzc3Nzc3Nzc3Nzc3Nzc3Nzc3Nzc3Nzc3Nzc3N//AABEIAJwAfQMBIgACEQEDEQH/xAAcAAACAwEBAQEAAAAAAAAAAAAEBQMGBwIBAAj/xAA2EAACAQMDAgQEBQMDBQAAAAABAgMABBEFEiEGMRNBUWEicYGRBxQyobEj0fAkQlIVcqLB4f/EABoBAAIDAQEAAAAAAAAAAAAAAAMEAAECBgX/xAAqEQACAgICAQMDAwUAAAAAAAABAgADERIEITETIkEFMlFhoeEUM3GBsf/aAAwDAQACEQMRAD8A1E9qGfB+VTSHHc0M/enwJz7mQSA544HtXQXjuPpUUjkH2r1D8PcgHzouOoHPc7Y8YzzUYYk4rh2OTx24zUTSxrljIowO+RU8eZBknqTF8cE1G7ZAIpNqWsi1snuol3qDhTkD689x8qR23VEl2jyqHY54RWB+nFBbl0r8+I/X9N5NoyFl0Em04PFTLOar9nqCyWRkc+HMGywlbAC/bvRkF7FMp8J1bHkGB/ipTyqr86GC5PB5HF/uDqNvF966EvIpYJjnFSCXOPOmMRQExrHJ6GpkYE+VKopT60TFNQ2WEVo0R8jgGpBzQkUgJolG4/tQiIwDInBHNCSjGaKlY7e/nQU7Yz3rawLyCU+vNfI3NRSE+5pdruqx6PpU95ODgDao7bmbgURiFXJmK0LsAPmI+verG0p1tLCZGlZPjI/21mU/UV/JMzG5fLDGM1Hq8s97eSync+5jjzoKCwuZ2IWMgjvnikGtGMsZ0dXEK+1Fj+xuXuVig1G6eSNWDCMkbRzU0+oWdnfLLBI6qrcxqARiq/8AkLyMkCMke1d20cgbcyjCnOHGcmk2VGJO3X4nqo1tYC6YP5ju91Aak8j2l48e/AKOf/dQRyahoxW7huAhU4O1u/0pTLCm4uhCSryR5H5UzhZb+18Occgd8+dQH0gCviWyDkllce79o30/ra/WdPEk3DPxZxzWi6VqFvqVt+Yt3yM/EvmprDL2BraXG1gPlxVm6K1x7KZbcufDkkG8V6NN369Tn+XwgM4GCJrsewnmp1eNSPi+fNJNzg+dEwEtzyM05ieNH0Ug7Z5opJsDFKrcEH+1Hx5K0JgIVcwqVRil0y/FyTjHamkgAXnvS64ILcE1hTNOsEZcE8nHlVB/EfxJtQ0q0Y4hkDtjyLZAJ+2Kvkh9xVD/ABQilSDTb6PkQSOpH/dg5/8AGscnJqOPMb+m6LyVLeJcNI/D7S5dLhluWBLKG+HFMbPpPQLNiziMkDGOKyOP8R9St7D8vDMV428Chrfq69u7WSO5uHLMOCWOcVzD0Xedf3nZJmx9fW8/ibHJpXTEab3S2Mef1Njv2qvaxofSRKYuIbdZD8LxsCD9T2rL31OfwjGJX2k9txxmgLm5eZPjkOAMHmsrxHJ84/xDFBX3uSZpt/0FoMlrJcwXkjkJkMJFIH7VVrfSNKhugDqwkI42IhP75qkm6mHAlceXBPapLO6kjmDHJPz706OJcFObInXy6g/a/wC5oeq6VYz2Eq29wr5TaB3KNVDDSWV6IZF2lTjnjPvRllr8XiAzxmNv+cfmPeu9aura/urY248SUkBio71rii2l9G7H5hOd/T30+qjdiapplytxYQSKCMxqCD3BA5o6FwGAH3qDTrL8tZQQEfpQZ+fnRYgxtPaujU9TgrB7ziMLdsgE96PjJA4x9aWwLtplBynnWGlrCp2yMClk7Y570wnNKp2wSKGIRhBZm+LjtQV/aW+pWklpdRh4pBg58vcVLcPjNDNIdrKCQWUgHHarbsS0yGBExzVNFWPUJIrOcTLuO3AIJFcQadJCcyDBPAFav0X0tbtrVxdTksLePxHfsFY52qP3J+lUm9VXvZHhyY9x2se9eDdeynUzs/p9Vdh2HxK7JE8Zfv7UPGrOADzk84p1f4kb4BwOOKHsrRlmXK5B9KtbcLkxpqdrNV8RE8ZWTBBHzo7TIY3uQrrwexPlTi/0VROshkVXPPh+ZHrR+m6Skt1GpXk/pPp86lnLUpkQdXAZLNj4EqWqWDWuoTRAHhuOPXmnnR+h3M91FeuRFFE4YMT8R58hWj3vR9jrGgi7gyt9CvO05BA8vp3pPodrcQl/za4xhFOe9OcRzaqkzw+cVrZwktEV+N/LYotL1SR2+ZpRCiDGODnk0UsagjHPvXrdTnSsdRSK3AJ+dMISQmBzSS3G0+eKaQMcHmhmbUQ6bkUpulOeB2FOJvDz+rFAzQxNk+KAaDuIdkiSZS2R2+VDsO4x86bPawk8Tg/SlGuK1lZvNE285A5GNufOhWXqqkmFqoZ2AEh0oagbTXZHQrptxFmOQtxuHHHz4+1I9UsYrXSopI0UOyYYHvnGc/atKubd4bfSrOwiH5RY1MgwcBAMd/Ukjv71nvWmoQ2+s3tkGCoAokAwfi9/p/Ncrbu9+36zsPp7ADQdfx1KTDCZY5cIzMqFuOKfaBpMlxKGERIXHvQOg3kDSvp8D/6u9/oRMuBtJ8yTwB61t/TvTVtotsqtJ4r4O447k01Yl1nSjELZy6+MmM5MrWkaHb6pFf2F3bohkUCG4wCVPt6Ujm6T1PRL0kMkyKgb4e5GfIftVjiktdA1WWXUr+ERlwot0yXyMkE+/btUPVGr3JsNP1i3mPhZkDIqhgeTjJ9CB98UmM+lqfuEEltvre37W/7CdFnEUMU7R+ACwQYHDnOOKV69p/5e/lZFARjvTA7A8j/PaoL3q10/0ssTIglDAhMA8fF/NOb+6i1DQ47sbS4k8MMD3Xvz/nnXp/SryG0PzPM+q8RwvqERHAuR/ejEBzye1Cw5Vue1Gxg8cV0m05srDIVyVppAhCcDvzQNsgJx3BptAMLWGM0qzuY4/UpP0pfcGM8fEK7v7uK2UtLIB7Z5P0pHNrsXI2SAeuRS4BMMcSeZohyxP2oZntZZoYrguYPFUuB5gMP2qJ72GYf05RkjgMcH7UBcXDDOCSQfKhWrsMQ1XtIM0q71CAaPcXtpNEY/CIilBBG4ZAH3rA+oLiyt4JbMyJPd+OZZrhDnxC3cZ9jVil17UNO057GzuCsD7jtYA4zycfXNUCa3jVyNzHPIyK800uz5bwJ7vEuWtTr2TFvjRx30TTmQRhtzeFw2PY1uvRf4gQ6q5k1O4gtl4JUg8HzGf3zWB367Z8D2xRNtMDZXC8b8DJJ8simLatgrA9iZQqzsjibp+IegnVb22uNKFofFQyvK1wF7YG7nuORz7e9ZxLqEo1G6sQ7SW7wm3SNDkSEAAEfXJFIrC9uJmEUlxK0CjasbOSF+QqOzaeG5juI53SWJg0bjnBpY0bMcx5LzTUozkTVdGuUvtMtW1OzLCUmG6jaMq5xxu9QeO/HPFd2WLezbTwxWKK5kKq/fAOFyfkKrUXUuo3kjtIIg8wxK4Jy3GCQPLzPHrTCzkOT8RznmscLivXYWbr8RHnclXr0X58yxRQKRkfsanjj2v3YfMcUuhuY4ELzSBVHmTij4bqORVeNlceWK91WM8BljWCMgdx7UfECF9KpmodZWel3PgeG8p5G5SMZq0aNq6X9mJ/CZQeOx5q8mVpMhn1HWIxuN3IxJ7Phh+/eoY73VOXe5di3qV4+Q7UTebtwDPHKBwoJyQP3xQ5dkj2kswHk2cCrLwi1iQS32pMdoKk/8inalN7c3z5E08mB3C/CD88UVczqrfA+ATyA2RS+WQdvE3eorOYTUCQjUr2BDGlw+w/7X+LHyzQj3tyW3GZjnvmp2KbslePTNDT7Dnam0+pOawQDCqSJHdS7nU5ycDvXSyf0nOB2A4J8z/wDKGfmTjviiI0/0Ttkbd4yfMEZ/vQyBiHViSTHWg2xkjluSMiL9QwflUUc8W7AbjtTHpZ1js9qP/V3+KwA5dRjj5YB9uaQ3yG3v7iFcqqSEKuc8eXb2pav3WsDG72K0riWmxlRQCGFF/wDWoLScLKzeuVqkxXDqcA8e9c3TyOxbPHtTYrnmlsy2a91OtxbCG0OOf1buf2p90RriT2TQXNxuuA21QTgkH0rKi5zXUUzo4ZGKsOQwOCKIINlBEvfUJgh1UpburEY3E+vOaNsupbvT7ZLRL9giZK7CPPyrP1kkDHxA+7z3ZzU6McZB71sdzOJd7npjUPCWWD8rMrgODHLwwPYgtgEHPHNVm/hnhlaG48WKROCjcEZGR+xqWbXWbTxZ26xwxb1eRQnDFf0kDO0Yz6c8Zp/Be6X1D4FtdTxf9SjheN50gCxz7C208D/iF5yB7Ut6li/dGPTQnCymsuXBLE47DPAovT9E1DWZZI7QKrJHvG74Fc5wFDHjJ8skZPHem110pqUpM2nWTzwhBIyxTRu0QIzyA2fLNV+K5ewuWZcOPFRpo3+EkxvkAN9MZ962H2GRMFNTiRy6ZdoX8dXhCSNEzSgqFde6k+TcHj2NeX+j31laC7kUPbFgvjRtuUEjIB8wceoqPWNQk1PVLq+uGYyXMpd+307DBOPP+9Wn8NZIE1G7GoOHs7m2YSW7AMbgg5GAe7Ag1CSBmQCUYE5z2NTxt8JUgfEuOPLnvResaTc2GomFo12yr40BiferxMTtII8uKFtrS4uH2wpkhgpycBSTjnPaqJBE2ucx1od0sV/BBLMU2Eoh25BLcYPHvXuvxvMEuWTw5EPgyqB2IJwaFS0vNO1m3F/bmOZWXCORz9fqKtbaPfp+ft73NuHUwyicjaXK7lKk8E4yRilyNbNhG9t6ihlQtbF7lYzDIruxI8Psc/x50zGlr+SkyXE6SBGiddpz8+2Pem1r0hPDfy2ztuu4ZQsUUgXbNgZYICRk+ffkccZoHVrlI9QuIxBJZskh8eyLE+Hk8bM+RB7Ht2o25z1FdVxiSD8NOpJLaO6S3gMcsfiKFlBIHkDjjPyzXGm/h31BdXhgubVrSJT8UzjII9VH+7j5VYen+tltY5YZL+WK0jty0SkBpN5wAue3HJ7U5HV6WU2l3n55Wt70b5RJndF3BJXHYAeVE268Rchs4jLWNA6be20yDXV1GMQ7RLLGpSJ2wBukbBA+/OfOqB1WmlWGrS2uk6fHFFExVt5Mm4j03E/zWl611K2udHNPpLM0sV34UsXqgLAFvQHg8fektz0/09r6rPYSpHsJE0r7pTJIcZ+LdyBx962rfMHgjzMguU8GUxpIkoIB3ITj9/8AOK60polv0/NT+BHgjxTD4uwkHBK+Yrd738J+kxCChmtdpBLvOWBGc4OT/BFUfWujuhLBn8TrNUAc5ht1WZlGew2knt65rHUNmZ293JB4sVrdy+E42sYyYxKPcZ7exqINcXkyIpkmfGACSxwB/AA+1N79eloNw0+61i5YZ2tJBGiN6cbs4pT4lsBuAuBLnOQVUdvIAevv2qdS+4W+kXkcMk8gj8CPazukit8DHG4YPI9cdsjOM0fpqjS+omS3ghv5LcMUbI2v8P1HYkUptdRNqU8HKcgl1xu75wPsO+ansm0WSRm1KbUYy/LfloY2G4+gLDjNUe5rxND6ehkkP5q+a9sprYfk4nniQOMnIUHGBtJOOMZYeVIri+0yS7VpLMyvLcMJ0jiETOVbuUJAwVwCAQNynzNF6dedI3Gm3lnea/fIbqOOMGa0KlAmMbiuQ3YDv2GPOu5OlNB1WRNnXcEzAbVWXaGAHYAFsmsaZ8yxZrIusYtRt4YLiztmS0vh4ARwrSQkElY9w8yq+Xp3Pc02Y3ss0VzIZPEdgRNIp5IPB3eeK1fS+n9KtbA2l9r1jeQeH4SpLOuwjLZOPUAjHofkKF1To3pe7nDQdSR2kaKAIPzayKD5kFySM9/840qhRiU1mxyTFdnPrWmaZqt3q1z4s0n+l8O4uW43KTvQD9W7K42nPH2WdW2d7qt3dXNveS6mljHGrhgTIkeP1eeQGVgf+PFWWbpXpW4eAv1NAyxrxm7jI3cc7RjyA7EeVEpofTsOupqkXVlks6LGMSzxsXwuCSdw5IA5+ffNQDBzKLiUvpu70Wa0Omavaf02cyG5E+1o9uTxnvnt6nPnim3S76frELvqNlp6x26GGGKSUCVlA/QXIzkLwp7hgO3Iomforo1nme36ytonaQvEPHh2RjuAecny54o680TRL0Os3X9k3ioEkkaeAblDKcMq43HIJyW+9WRKyIZY3mm2vRtxoekXhTVtXUoI5SN4J4MbdgpwCPTJ4JzVR0fp/WoBPC0d3bNG+CmCDn3FWXRul+lbLUYbmfrTSrtYjv2tKiksORyJPr8wKv3S97pumWskdz1ZpV67tuMjXCZzzn/d29vapkr4lHBn5ruZppgRPPcSj0kdm/k0MVwOxH0r565yfU1Jue7TnGDmuSvqK9zXNTMk+xXmDXteVMyT4cGvTz3xXleVMyTr4fQfavOPQfavK+qZknXHoK+49BXnlXlTMk6BFdKRXGBgVIFAfGOKrMmJ0GHpUyMuO37VHEit3HrUyqAo4qbSYn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8" name="AutoShape 34" descr="data:image/jpeg;base64,/9j/4AAQSkZJRgABAQAAAQABAAD/2wCEAAkGBwgHBgkIBwgKCgkLDRYPDQwMDRsUFRAWIB0iIiAdHx8kKDQsJCYxJx8fLT0tMTU3Ojo6Iys/RD84QzQ5OjcBCgoKDQwNGg8PGjclHyU3Nzc3Nzc3Nzc3Nzc3Nzc3Nzc3Nzc3Nzc3Nzc3Nzc3Nzc3Nzc3Nzc3Nzc3Nzc3Nzc3N//AABEIAJwAfQMBIgACEQEDEQH/xAAcAAACAwEBAQEAAAAAAAAAAAAEBQMGBwIBAAj/xAA2EAACAQMDAgQEBQMDBQAAAAABAgMABBEFEiEGMRNBUWEicYGRBxQyobEj0fAkQlIVcqLB4f/EABoBAAIDAQEAAAAAAAAAAAAAAAMEAAECBgX/xAAqEQACAgICAQMDAwUAAAAAAAABAgADERIEITETIkEFMlFhoeEUM3GBsf/aAAwDAQACEQMRAD8A1E9qGfB+VTSHHc0M/enwJz7mQSA544HtXQXjuPpUUjkH2r1D8PcgHzouOoHPc7Y8YzzUYYk4rh2OTx24zUTSxrljIowO+RU8eZBknqTF8cE1G7ZAIpNqWsi1snuol3qDhTkD689x8qR23VEl2jyqHY54RWB+nFBbl0r8+I/X9N5NoyFl0Em04PFTLOar9nqCyWRkc+HMGywlbAC/bvRkF7FMp8J1bHkGB/ipTyqr86GC5PB5HF/uDqNvF966EvIpYJjnFSCXOPOmMRQExrHJ6GpkYE+VKopT60TFNQ2WEVo0R8jgGpBzQkUgJolG4/tQiIwDInBHNCSjGaKlY7e/nQU7Yz3rawLyCU+vNfI3NRSE+5pdruqx6PpU95ODgDao7bmbgURiFXJmK0LsAPmI+verG0p1tLCZGlZPjI/21mU/UV/JMzG5fLDGM1Hq8s97eSync+5jjzoKCwuZ2IWMgjvnikGtGMsZ0dXEK+1Fj+xuXuVig1G6eSNWDCMkbRzU0+oWdnfLLBI6qrcxqARiq/8AkLyMkCMke1d20cgbcyjCnOHGcmk2VGJO3X4nqo1tYC6YP5ju91Aak8j2l48e/AKOf/dQRyahoxW7huAhU4O1u/0pTLCm4uhCSryR5H5UzhZb+18Occgd8+dQH0gCviWyDkllce79o30/ra/WdPEk3DPxZxzWi6VqFvqVt+Yt3yM/EvmprDL2BraXG1gPlxVm6K1x7KZbcufDkkG8V6NN369Tn+XwgM4GCJrsewnmp1eNSPi+fNJNzg+dEwEtzyM05ieNH0Ug7Z5opJsDFKrcEH+1Hx5K0JgIVcwqVRil0y/FyTjHamkgAXnvS64ILcE1hTNOsEZcE8nHlVB/EfxJtQ0q0Y4hkDtjyLZAJ+2Kvkh9xVD/ABQilSDTb6PkQSOpH/dg5/8AGscnJqOPMb+m6LyVLeJcNI/D7S5dLhluWBLKG+HFMbPpPQLNiziMkDGOKyOP8R9St7D8vDMV428Chrfq69u7WSO5uHLMOCWOcVzD0Xedf3nZJmx9fW8/ibHJpXTEab3S2Mef1Njv2qvaxofSRKYuIbdZD8LxsCD9T2rL31OfwjGJX2k9txxmgLm5eZPjkOAMHmsrxHJ84/xDFBX3uSZpt/0FoMlrJcwXkjkJkMJFIH7VVrfSNKhugDqwkI42IhP75qkm6mHAlceXBPapLO6kjmDHJPz706OJcFObInXy6g/a/wC5oeq6VYz2Eq29wr5TaB3KNVDDSWV6IZF2lTjnjPvRllr8XiAzxmNv+cfmPeu9aura/urY248SUkBio71rii2l9G7H5hOd/T30+qjdiapplytxYQSKCMxqCD3BA5o6FwGAH3qDTrL8tZQQEfpQZ+fnRYgxtPaujU9TgrB7ziMLdsgE96PjJA4x9aWwLtplBynnWGlrCp2yMClk7Y570wnNKp2wSKGIRhBZm+LjtQV/aW+pWklpdRh4pBg58vcVLcPjNDNIdrKCQWUgHHarbsS0yGBExzVNFWPUJIrOcTLuO3AIJFcQadJCcyDBPAFav0X0tbtrVxdTksLePxHfsFY52qP3J+lUm9VXvZHhyY9x2se9eDdeynUzs/p9Vdh2HxK7JE8Zfv7UPGrOADzk84p1f4kb4BwOOKHsrRlmXK5B9KtbcLkxpqdrNV8RE8ZWTBBHzo7TIY3uQrrwexPlTi/0VROshkVXPPh+ZHrR+m6Skt1GpXk/pPp86lnLUpkQdXAZLNj4EqWqWDWuoTRAHhuOPXmnnR+h3M91FeuRFFE4YMT8R58hWj3vR9jrGgi7gyt9CvO05BA8vp3pPodrcQl/za4xhFOe9OcRzaqkzw+cVrZwktEV+N/LYotL1SR2+ZpRCiDGODnk0UsagjHPvXrdTnSsdRSK3AJ+dMISQmBzSS3G0+eKaQMcHmhmbUQ6bkUpulOeB2FOJvDz+rFAzQxNk+KAaDuIdkiSZS2R2+VDsO4x86bPawk8Tg/SlGuK1lZvNE285A5GNufOhWXqqkmFqoZ2AEh0oagbTXZHQrptxFmOQtxuHHHz4+1I9UsYrXSopI0UOyYYHvnGc/atKubd4bfSrOwiH5RY1MgwcBAMd/Ukjv71nvWmoQ2+s3tkGCoAokAwfi9/p/Ncrbu9+36zsPp7ADQdfx1KTDCZY5cIzMqFuOKfaBpMlxKGERIXHvQOg3kDSvp8D/6u9/oRMuBtJ8yTwB61t/TvTVtotsqtJ4r4O447k01Yl1nSjELZy6+MmM5MrWkaHb6pFf2F3bohkUCG4wCVPt6Ujm6T1PRL0kMkyKgb4e5GfIftVjiktdA1WWXUr+ERlwot0yXyMkE+/btUPVGr3JsNP1i3mPhZkDIqhgeTjJ9CB98UmM+lqfuEEltvre37W/7CdFnEUMU7R+ACwQYHDnOOKV69p/5e/lZFARjvTA7A8j/PaoL3q10/0ssTIglDAhMA8fF/NOb+6i1DQ47sbS4k8MMD3Xvz/nnXp/SryG0PzPM+q8RwvqERHAuR/ejEBzye1Cw5Vue1Gxg8cV0m05srDIVyVppAhCcDvzQNsgJx3BptAMLWGM0qzuY4/UpP0pfcGM8fEK7v7uK2UtLIB7Z5P0pHNrsXI2SAeuRS4BMMcSeZohyxP2oZntZZoYrguYPFUuB5gMP2qJ72GYf05RkjgMcH7UBcXDDOCSQfKhWrsMQ1XtIM0q71CAaPcXtpNEY/CIilBBG4ZAH3rA+oLiyt4JbMyJPd+OZZrhDnxC3cZ9jVil17UNO057GzuCsD7jtYA4zycfXNUCa3jVyNzHPIyK800uz5bwJ7vEuWtTr2TFvjRx30TTmQRhtzeFw2PY1uvRf4gQ6q5k1O4gtl4JUg8HzGf3zWB367Z8D2xRNtMDZXC8b8DJJ8simLatgrA9iZQqzsjibp+IegnVb22uNKFofFQyvK1wF7YG7nuORz7e9ZxLqEo1G6sQ7SW7wm3SNDkSEAAEfXJFIrC9uJmEUlxK0CjasbOSF+QqOzaeG5juI53SWJg0bjnBpY0bMcx5LzTUozkTVdGuUvtMtW1OzLCUmG6jaMq5xxu9QeO/HPFd2WLezbTwxWKK5kKq/fAOFyfkKrUXUuo3kjtIIg8wxK4Jy3GCQPLzPHrTCzkOT8RznmscLivXYWbr8RHnclXr0X58yxRQKRkfsanjj2v3YfMcUuhuY4ELzSBVHmTij4bqORVeNlceWK91WM8BljWCMgdx7UfECF9KpmodZWel3PgeG8p5G5SMZq0aNq6X9mJ/CZQeOx5q8mVpMhn1HWIxuN3IxJ7Phh+/eoY73VOXe5di3qV4+Q7UTebtwDPHKBwoJyQP3xQ5dkj2kswHk2cCrLwi1iQS32pMdoKk/8inalN7c3z5E08mB3C/CD88UVczqrfA+ATyA2RS+WQdvE3eorOYTUCQjUr2BDGlw+w/7X+LHyzQj3tyW3GZjnvmp2KbslePTNDT7Dnam0+pOawQDCqSJHdS7nU5ycDvXSyf0nOB2A4J8z/wDKGfmTjviiI0/0Ttkbd4yfMEZ/vQyBiHViSTHWg2xkjluSMiL9QwflUUc8W7AbjtTHpZ1js9qP/V3+KwA5dRjj5YB9uaQ3yG3v7iFcqqSEKuc8eXb2pav3WsDG72K0riWmxlRQCGFF/wDWoLScLKzeuVqkxXDqcA8e9c3TyOxbPHtTYrnmlsy2a91OtxbCG0OOf1buf2p90RriT2TQXNxuuA21QTgkH0rKi5zXUUzo4ZGKsOQwOCKIINlBEvfUJgh1UpburEY3E+vOaNsupbvT7ZLRL9giZK7CPPyrP1kkDHxA+7z3ZzU6McZB71sdzOJd7npjUPCWWD8rMrgODHLwwPYgtgEHPHNVm/hnhlaG48WKROCjcEZGR+xqWbXWbTxZ26xwxb1eRQnDFf0kDO0Yz6c8Zp/Be6X1D4FtdTxf9SjheN50gCxz7C208D/iF5yB7Ut6li/dGPTQnCymsuXBLE47DPAovT9E1DWZZI7QKrJHvG74Fc5wFDHjJ8skZPHem110pqUpM2nWTzwhBIyxTRu0QIzyA2fLNV+K5ewuWZcOPFRpo3+EkxvkAN9MZ962H2GRMFNTiRy6ZdoX8dXhCSNEzSgqFde6k+TcHj2NeX+j31laC7kUPbFgvjRtuUEjIB8wceoqPWNQk1PVLq+uGYyXMpd+307DBOPP+9Wn8NZIE1G7GoOHs7m2YSW7AMbgg5GAe7Ag1CSBmQCUYE5z2NTxt8JUgfEuOPLnvResaTc2GomFo12yr40BiferxMTtII8uKFtrS4uH2wpkhgpycBSTjnPaqJBE2ucx1od0sV/BBLMU2Eoh25BLcYPHvXuvxvMEuWTw5EPgyqB2IJwaFS0vNO1m3F/bmOZWXCORz9fqKtbaPfp+ft73NuHUwyicjaXK7lKk8E4yRilyNbNhG9t6ihlQtbF7lYzDIruxI8Psc/x50zGlr+SkyXE6SBGiddpz8+2Pem1r0hPDfy2ztuu4ZQsUUgXbNgZYICRk+ffkccZoHVrlI9QuIxBJZskh8eyLE+Hk8bM+RB7Ht2o25z1FdVxiSD8NOpJLaO6S3gMcsfiKFlBIHkDjjPyzXGm/h31BdXhgubVrSJT8UzjII9VH+7j5VYen+tltY5YZL+WK0jty0SkBpN5wAue3HJ7U5HV6WU2l3n55Wt70b5RJndF3BJXHYAeVE268Rchs4jLWNA6be20yDXV1GMQ7RLLGpSJ2wBukbBA+/OfOqB1WmlWGrS2uk6fHFFExVt5Mm4j03E/zWl611K2udHNPpLM0sV34UsXqgLAFvQHg8fektz0/09r6rPYSpHsJE0r7pTJIcZ+LdyBx962rfMHgjzMguU8GUxpIkoIB3ITj9/8AOK60polv0/NT+BHgjxTD4uwkHBK+Yrd738J+kxCChmtdpBLvOWBGc4OT/BFUfWujuhLBn8TrNUAc5ht1WZlGew2knt65rHUNmZ293JB4sVrdy+E42sYyYxKPcZ7exqINcXkyIpkmfGACSxwB/AA+1N79eloNw0+61i5YZ2tJBGiN6cbs4pT4lsBuAuBLnOQVUdvIAevv2qdS+4W+kXkcMk8gj8CPazukit8DHG4YPI9cdsjOM0fpqjS+omS3ghv5LcMUbI2v8P1HYkUptdRNqU8HKcgl1xu75wPsO+ansm0WSRm1KbUYy/LfloY2G4+gLDjNUe5rxND6ehkkP5q+a9sprYfk4nniQOMnIUHGBtJOOMZYeVIri+0yS7VpLMyvLcMJ0jiETOVbuUJAwVwCAQNynzNF6dedI3Gm3lnea/fIbqOOMGa0KlAmMbiuQ3YDv2GPOu5OlNB1WRNnXcEzAbVWXaGAHYAFsmsaZ8yxZrIusYtRt4YLiztmS0vh4ARwrSQkElY9w8yq+Xp3Pc02Y3ss0VzIZPEdgRNIp5IPB3eeK1fS+n9KtbA2l9r1jeQeH4SpLOuwjLZOPUAjHofkKF1To3pe7nDQdSR2kaKAIPzayKD5kFySM9/840qhRiU1mxyTFdnPrWmaZqt3q1z4s0n+l8O4uW43KTvQD9W7K42nPH2WdW2d7qt3dXNveS6mljHGrhgTIkeP1eeQGVgf+PFWWbpXpW4eAv1NAyxrxm7jI3cc7RjyA7EeVEpofTsOupqkXVlks6LGMSzxsXwuCSdw5IA5+ffNQDBzKLiUvpu70Wa0Omavaf02cyG5E+1o9uTxnvnt6nPnim3S76frELvqNlp6x26GGGKSUCVlA/QXIzkLwp7hgO3Iomforo1nme36ytonaQvEPHh2RjuAecny54o680TRL0Os3X9k3ioEkkaeAblDKcMq43HIJyW+9WRKyIZY3mm2vRtxoekXhTVtXUoI5SN4J4MbdgpwCPTJ4JzVR0fp/WoBPC0d3bNG+CmCDn3FWXRul+lbLUYbmfrTSrtYjv2tKiksORyJPr8wKv3S97pumWskdz1ZpV67tuMjXCZzzn/d29vapkr4lHBn5ruZppgRPPcSj0kdm/k0MVwOxH0r565yfU1Jue7TnGDmuSvqK9zXNTMk+xXmDXteVMyT4cGvTz3xXleVMyTr4fQfavOPQfavK+qZknXHoK+49BXnlXlTMk6BFdKRXGBgVIFAfGOKrMmJ0GHpUyMuO37VHEit3HrUyqAo4qbSYn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0" name="AutoShape 36" descr="data:image/jpeg;base64,/9j/4AAQSkZJRgABAQAAAQABAAD/2wCEAAkGBwgHBgkIBwgKCgkLDRYPDQwMDRsUFRAWIB0iIiAdHx8kKDQsJCYxJx8fLT0tMTU3Ojo6Iys/RD84QzQ5OjcBCgoKDQwNGg8PGjclHyU3Nzc3Nzc3Nzc3Nzc3Nzc3Nzc3Nzc3Nzc3Nzc3Nzc3Nzc3Nzc3Nzc3Nzc3Nzc3Nzc3N//AABEIAJwAfQMBIgACEQEDEQH/xAAcAAACAwEBAQEAAAAAAAAAAAAEBQMGBwIBAAj/xAA2EAACAQMDAgQEBQMDBQAAAAABAgMABBEFEiEGMRNBUWEicYGRBxQyobEj0fAkQlIVcqLB4f/EABoBAAIDAQEAAAAAAAAAAAAAAAMEAAECBgX/xAAqEQACAgICAQMDAwUAAAAAAAABAgADERIEITETIkEFMlFhoeEUM3GBsf/aAAwDAQACEQMRAD8A1E9qGfB+VTSHHc0M/enwJz7mQSA544HtXQXjuPpUUjkH2r1D8PcgHzouOoHPc7Y8YzzUYYk4rh2OTx24zUTSxrljIowO+RU8eZBknqTF8cE1G7ZAIpNqWsi1snuol3qDhTkD689x8qR23VEl2jyqHY54RWB+nFBbl0r8+I/X9N5NoyFl0Em04PFTLOar9nqCyWRkc+HMGywlbAC/bvRkF7FMp8J1bHkGB/ipTyqr86GC5PB5HF/uDqNvF966EvIpYJjnFSCXOPOmMRQExrHJ6GpkYE+VKopT60TFNQ2WEVo0R8jgGpBzQkUgJolG4/tQiIwDInBHNCSjGaKlY7e/nQU7Yz3rawLyCU+vNfI3NRSE+5pdruqx6PpU95ODgDao7bmbgURiFXJmK0LsAPmI+verG0p1tLCZGlZPjI/21mU/UV/JMzG5fLDGM1Hq8s97eSync+5jjzoKCwuZ2IWMgjvnikGtGMsZ0dXEK+1Fj+xuXuVig1G6eSNWDCMkbRzU0+oWdnfLLBI6qrcxqARiq/8AkLyMkCMke1d20cgbcyjCnOHGcmk2VGJO3X4nqo1tYC6YP5ju91Aak8j2l48e/AKOf/dQRyahoxW7huAhU4O1u/0pTLCm4uhCSryR5H5UzhZb+18Occgd8+dQH0gCviWyDkllce79o30/ra/WdPEk3DPxZxzWi6VqFvqVt+Yt3yM/EvmprDL2BraXG1gPlxVm6K1x7KZbcufDkkG8V6NN369Tn+XwgM4GCJrsewnmp1eNSPi+fNJNzg+dEwEtzyM05ieNH0Ug7Z5opJsDFKrcEH+1Hx5K0JgIVcwqVRil0y/FyTjHamkgAXnvS64ILcE1hTNOsEZcE8nHlVB/EfxJtQ0q0Y4hkDtjyLZAJ+2Kvkh9xVD/ABQilSDTb6PkQSOpH/dg5/8AGscnJqOPMb+m6LyVLeJcNI/D7S5dLhluWBLKG+HFMbPpPQLNiziMkDGOKyOP8R9St7D8vDMV428Chrfq69u7WSO5uHLMOCWOcVzD0Xedf3nZJmx9fW8/ibHJpXTEab3S2Mef1Njv2qvaxofSRKYuIbdZD8LxsCD9T2rL31OfwjGJX2k9txxmgLm5eZPjkOAMHmsrxHJ84/xDFBX3uSZpt/0FoMlrJcwXkjkJkMJFIH7VVrfSNKhugDqwkI42IhP75qkm6mHAlceXBPapLO6kjmDHJPz706OJcFObInXy6g/a/wC5oeq6VYz2Eq29wr5TaB3KNVDDSWV6IZF2lTjnjPvRllr8XiAzxmNv+cfmPeu9aura/urY248SUkBio71rii2l9G7H5hOd/T30+qjdiapplytxYQSKCMxqCD3BA5o6FwGAH3qDTrL8tZQQEfpQZ+fnRYgxtPaujU9TgrB7ziMLdsgE96PjJA4x9aWwLtplBynnWGlrCp2yMClk7Y570wnNKp2wSKGIRhBZm+LjtQV/aW+pWklpdRh4pBg58vcVLcPjNDNIdrKCQWUgHHarbsS0yGBExzVNFWPUJIrOcTLuO3AIJFcQadJCcyDBPAFav0X0tbtrVxdTksLePxHfsFY52qP3J+lUm9VXvZHhyY9x2se9eDdeynUzs/p9Vdh2HxK7JE8Zfv7UPGrOADzk84p1f4kb4BwOOKHsrRlmXK5B9KtbcLkxpqdrNV8RE8ZWTBBHzo7TIY3uQrrwexPlTi/0VROshkVXPPh+ZHrR+m6Skt1GpXk/pPp86lnLUpkQdXAZLNj4EqWqWDWuoTRAHhuOPXmnnR+h3M91FeuRFFE4YMT8R58hWj3vR9jrGgi7gyt9CvO05BA8vp3pPodrcQl/za4xhFOe9OcRzaqkzw+cVrZwktEV+N/LYotL1SR2+ZpRCiDGODnk0UsagjHPvXrdTnSsdRSK3AJ+dMISQmBzSS3G0+eKaQMcHmhmbUQ6bkUpulOeB2FOJvDz+rFAzQxNk+KAaDuIdkiSZS2R2+VDsO4x86bPawk8Tg/SlGuK1lZvNE285A5GNufOhWXqqkmFqoZ2AEh0oagbTXZHQrptxFmOQtxuHHHz4+1I9UsYrXSopI0UOyYYHvnGc/atKubd4bfSrOwiH5RY1MgwcBAMd/Ukjv71nvWmoQ2+s3tkGCoAokAwfi9/p/Ncrbu9+36zsPp7ADQdfx1KTDCZY5cIzMqFuOKfaBpMlxKGERIXHvQOg3kDSvp8D/6u9/oRMuBtJ8yTwB61t/TvTVtotsqtJ4r4O447k01Yl1nSjELZy6+MmM5MrWkaHb6pFf2F3bohkUCG4wCVPt6Ujm6T1PRL0kMkyKgb4e5GfIftVjiktdA1WWXUr+ERlwot0yXyMkE+/btUPVGr3JsNP1i3mPhZkDIqhgeTjJ9CB98UmM+lqfuEEltvre37W/7CdFnEUMU7R+ACwQYHDnOOKV69p/5e/lZFARjvTA7A8j/PaoL3q10/0ssTIglDAhMA8fF/NOb+6i1DQ47sbS4k8MMD3Xvz/nnXp/SryG0PzPM+q8RwvqERHAuR/ejEBzye1Cw5Vue1Gxg8cV0m05srDIVyVppAhCcDvzQNsgJx3BptAMLWGM0qzuY4/UpP0pfcGM8fEK7v7uK2UtLIB7Z5P0pHNrsXI2SAeuRS4BMMcSeZohyxP2oZntZZoYrguYPFUuB5gMP2qJ72GYf05RkjgMcH7UBcXDDOCSQfKhWrsMQ1XtIM0q71CAaPcXtpNEY/CIilBBG4ZAH3rA+oLiyt4JbMyJPd+OZZrhDnxC3cZ9jVil17UNO057GzuCsD7jtYA4zycfXNUCa3jVyNzHPIyK800uz5bwJ7vEuWtTr2TFvjRx30TTmQRhtzeFw2PY1uvRf4gQ6q5k1O4gtl4JUg8HzGf3zWB367Z8D2xRNtMDZXC8b8DJJ8simLatgrA9iZQqzsjibp+IegnVb22uNKFofFQyvK1wF7YG7nuORz7e9ZxLqEo1G6sQ7SW7wm3SNDkSEAAEfXJFIrC9uJmEUlxK0CjasbOSF+QqOzaeG5juI53SWJg0bjnBpY0bMcx5LzTUozkTVdGuUvtMtW1OzLCUmG6jaMq5xxu9QeO/HPFd2WLezbTwxWKK5kKq/fAOFyfkKrUXUuo3kjtIIg8wxK4Jy3GCQPLzPHrTCzkOT8RznmscLivXYWbr8RHnclXr0X58yxRQKRkfsanjj2v3YfMcUuhuY4ELzSBVHmTij4bqORVeNlceWK91WM8BljWCMgdx7UfECF9KpmodZWel3PgeG8p5G5SMZq0aNq6X9mJ/CZQeOx5q8mVpMhn1HWIxuN3IxJ7Phh+/eoY73VOXe5di3qV4+Q7UTebtwDPHKBwoJyQP3xQ5dkj2kswHk2cCrLwi1iQS32pMdoKk/8inalN7c3z5E08mB3C/CD88UVczqrfA+ATyA2RS+WQdvE3eorOYTUCQjUr2BDGlw+w/7X+LHyzQj3tyW3GZjnvmp2KbslePTNDT7Dnam0+pOawQDCqSJHdS7nU5ycDvXSyf0nOB2A4J8z/wDKGfmTjviiI0/0Ttkbd4yfMEZ/vQyBiHViSTHWg2xkjluSMiL9QwflUUc8W7AbjtTHpZ1js9qP/V3+KwA5dRjj5YB9uaQ3yG3v7iFcqqSEKuc8eXb2pav3WsDG72K0riWmxlRQCGFF/wDWoLScLKzeuVqkxXDqcA8e9c3TyOxbPHtTYrnmlsy2a91OtxbCG0OOf1buf2p90RriT2TQXNxuuA21QTgkH0rKi5zXUUzo4ZGKsOQwOCKIINlBEvfUJgh1UpburEY3E+vOaNsupbvT7ZLRL9giZK7CPPyrP1kkDHxA+7z3ZzU6McZB71sdzOJd7npjUPCWWD8rMrgODHLwwPYgtgEHPHNVm/hnhlaG48WKROCjcEZGR+xqWbXWbTxZ26xwxb1eRQnDFf0kDO0Yz6c8Zp/Be6X1D4FtdTxf9SjheN50gCxz7C208D/iF5yB7Ut6li/dGPTQnCymsuXBLE47DPAovT9E1DWZZI7QKrJHvG74Fc5wFDHjJ8skZPHem110pqUpM2nWTzwhBIyxTRu0QIzyA2fLNV+K5ewuWZcOPFRpo3+EkxvkAN9MZ962H2GRMFNTiRy6ZdoX8dXhCSNEzSgqFde6k+TcHj2NeX+j31laC7kUPbFgvjRtuUEjIB8wceoqPWNQk1PVLq+uGYyXMpd+307DBOPP+9Wn8NZIE1G7GoOHs7m2YSW7AMbgg5GAe7Ag1CSBmQCUYE5z2NTxt8JUgfEuOPLnvResaTc2GomFo12yr40BiferxMTtII8uKFtrS4uH2wpkhgpycBSTjnPaqJBE2ucx1od0sV/BBLMU2Eoh25BLcYPHvXuvxvMEuWTw5EPgyqB2IJwaFS0vNO1m3F/bmOZWXCORz9fqKtbaPfp+ft73NuHUwyicjaXK7lKk8E4yRilyNbNhG9t6ihlQtbF7lYzDIruxI8Psc/x50zGlr+SkyXE6SBGiddpz8+2Pem1r0hPDfy2ztuu4ZQsUUgXbNgZYICRk+ffkccZoHVrlI9QuIxBJZskh8eyLE+Hk8bM+RB7Ht2o25z1FdVxiSD8NOpJLaO6S3gMcsfiKFlBIHkDjjPyzXGm/h31BdXhgubVrSJT8UzjII9VH+7j5VYen+tltY5YZL+WK0jty0SkBpN5wAue3HJ7U5HV6WU2l3n55Wt70b5RJndF3BJXHYAeVE268Rchs4jLWNA6be20yDXV1GMQ7RLLGpSJ2wBukbBA+/OfOqB1WmlWGrS2uk6fHFFExVt5Mm4j03E/zWl611K2udHNPpLM0sV34UsXqgLAFvQHg8fektz0/09r6rPYSpHsJE0r7pTJIcZ+LdyBx962rfMHgjzMguU8GUxpIkoIB3ITj9/8AOK60polv0/NT+BHgjxTD4uwkHBK+Yrd738J+kxCChmtdpBLvOWBGc4OT/BFUfWujuhLBn8TrNUAc5ht1WZlGew2knt65rHUNmZ293JB4sVrdy+E42sYyYxKPcZ7exqINcXkyIpkmfGACSxwB/AA+1N79eloNw0+61i5YZ2tJBGiN6cbs4pT4lsBuAuBLnOQVUdvIAevv2qdS+4W+kXkcMk8gj8CPazukit8DHG4YPI9cdsjOM0fpqjS+omS3ghv5LcMUbI2v8P1HYkUptdRNqU8HKcgl1xu75wPsO+ansm0WSRm1KbUYy/LfloY2G4+gLDjNUe5rxND6ehkkP5q+a9sprYfk4nniQOMnIUHGBtJOOMZYeVIri+0yS7VpLMyvLcMJ0jiETOVbuUJAwVwCAQNynzNF6dedI3Gm3lnea/fIbqOOMGa0KlAmMbiuQ3YDv2GPOu5OlNB1WRNnXcEzAbVWXaGAHYAFsmsaZ8yxZrIusYtRt4YLiztmS0vh4ARwrSQkElY9w8yq+Xp3Pc02Y3ss0VzIZPEdgRNIp5IPB3eeK1fS+n9KtbA2l9r1jeQeH4SpLOuwjLZOPUAjHofkKF1To3pe7nDQdSR2kaKAIPzayKD5kFySM9/840qhRiU1mxyTFdnPrWmaZqt3q1z4s0n+l8O4uW43KTvQD9W7K42nPH2WdW2d7qt3dXNveS6mljHGrhgTIkeP1eeQGVgf+PFWWbpXpW4eAv1NAyxrxm7jI3cc7RjyA7EeVEpofTsOupqkXVlks6LGMSzxsXwuCSdw5IA5+ffNQDBzKLiUvpu70Wa0Omavaf02cyG5E+1o9uTxnvnt6nPnim3S76frELvqNlp6x26GGGKSUCVlA/QXIzkLwp7hgO3Iomforo1nme36ytonaQvEPHh2RjuAecny54o680TRL0Os3X9k3ioEkkaeAblDKcMq43HIJyW+9WRKyIZY3mm2vRtxoekXhTVtXUoI5SN4J4MbdgpwCPTJ4JzVR0fp/WoBPC0d3bNG+CmCDn3FWXRul+lbLUYbmfrTSrtYjv2tKiksORyJPr8wKv3S97pumWskdz1ZpV67tuMjXCZzzn/d29vapkr4lHBn5ruZppgRPPcSj0kdm/k0MVwOxH0r565yfU1Jue7TnGDmuSvqK9zXNTMk+xXmDXteVMyT4cGvTz3xXleVMyTr4fQfavOPQfavK+qZknXHoK+49BXnlXlTMk6BFdKRXGBgVIFAfGOKrMmJ0GHpUyMuO37VHEit3HrUyqAo4qbSYn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2" name="AutoShape 38" descr="data:image/jpeg;base64,/9j/4AAQSkZJRgABAQAAAQABAAD/2wCEAAkGBwgHBgkIBwgKCgkLDRYPDQwMDRsUFRAWIB0iIiAdHx8kKDQsJCYxJx8fLT0tMTU3Ojo6Iys/RD84QzQ5OjcBCgoKDQwNGg8PGjclHyU3Nzc3Nzc3Nzc3Nzc3Nzc3Nzc3Nzc3Nzc3Nzc3Nzc3Nzc3Nzc3Nzc3Nzc3Nzc3Nzc3N//AABEIAJwAfQMBIgACEQEDEQH/xAAcAAACAwEBAQEAAAAAAAAAAAAEBQMGBwIBAAj/xAA2EAACAQMDAgQEBQMDBQAAAAABAgMABBEFEiEGMRNBUWEicYGRBxQyobEj0fAkQlIVcqLB4f/EABoBAAIDAQEAAAAAAAAAAAAAAAMEAAECBgX/xAAqEQACAgICAQMDAwUAAAAAAAABAgADERIEITETIkEFMlFhoeEUM3GBsf/aAAwDAQACEQMRAD8A1E9qGfB+VTSHHc0M/enwJz7mQSA544HtXQXjuPpUUjkH2r1D8PcgHzouOoHPc7Y8YzzUYYk4rh2OTx24zUTSxrljIowO+RU8eZBknqTF8cE1G7ZAIpNqWsi1snuol3qDhTkD689x8qR23VEl2jyqHY54RWB+nFBbl0r8+I/X9N5NoyFl0Em04PFTLOar9nqCyWRkc+HMGywlbAC/bvRkF7FMp8J1bHkGB/ipTyqr86GC5PB5HF/uDqNvF966EvIpYJjnFSCXOPOmMRQExrHJ6GpkYE+VKopT60TFNQ2WEVo0R8jgGpBzQkUgJolG4/tQiIwDInBHNCSjGaKlY7e/nQU7Yz3rawLyCU+vNfI3NRSE+5pdruqx6PpU95ODgDao7bmbgURiFXJmK0LsAPmI+verG0p1tLCZGlZPjI/21mU/UV/JMzG5fLDGM1Hq8s97eSync+5jjzoKCwuZ2IWMgjvnikGtGMsZ0dXEK+1Fj+xuXuVig1G6eSNWDCMkbRzU0+oWdnfLLBI6qrcxqARiq/8AkLyMkCMke1d20cgbcyjCnOHGcmk2VGJO3X4nqo1tYC6YP5ju91Aak8j2l48e/AKOf/dQRyahoxW7huAhU4O1u/0pTLCm4uhCSryR5H5UzhZb+18Occgd8+dQH0gCviWyDkllce79o30/ra/WdPEk3DPxZxzWi6VqFvqVt+Yt3yM/EvmprDL2BraXG1gPlxVm6K1x7KZbcufDkkG8V6NN369Tn+XwgM4GCJrsewnmp1eNSPi+fNJNzg+dEwEtzyM05ieNH0Ug7Z5opJsDFKrcEH+1Hx5K0JgIVcwqVRil0y/FyTjHamkgAXnvS64ILcE1hTNOsEZcE8nHlVB/EfxJtQ0q0Y4hkDtjyLZAJ+2Kvkh9xVD/ABQilSDTb6PkQSOpH/dg5/8AGscnJqOPMb+m6LyVLeJcNI/D7S5dLhluWBLKG+HFMbPpPQLNiziMkDGOKyOP8R9St7D8vDMV428Chrfq69u7WSO5uHLMOCWOcVzD0Xedf3nZJmx9fW8/ibHJpXTEab3S2Mef1Njv2qvaxofSRKYuIbdZD8LxsCD9T2rL31OfwjGJX2k9txxmgLm5eZPjkOAMHmsrxHJ84/xDFBX3uSZpt/0FoMlrJcwXkjkJkMJFIH7VVrfSNKhugDqwkI42IhP75qkm6mHAlceXBPapLO6kjmDHJPz706OJcFObInXy6g/a/wC5oeq6VYz2Eq29wr5TaB3KNVDDSWV6IZF2lTjnjPvRllr8XiAzxmNv+cfmPeu9aura/urY248SUkBio71rii2l9G7H5hOd/T30+qjdiapplytxYQSKCMxqCD3BA5o6FwGAH3qDTrL8tZQQEfpQZ+fnRYgxtPaujU9TgrB7ziMLdsgE96PjJA4x9aWwLtplBynnWGlrCp2yMClk7Y570wnNKp2wSKGIRhBZm+LjtQV/aW+pWklpdRh4pBg58vcVLcPjNDNIdrKCQWUgHHarbsS0yGBExzVNFWPUJIrOcTLuO3AIJFcQadJCcyDBPAFav0X0tbtrVxdTksLePxHfsFY52qP3J+lUm9VXvZHhyY9x2se9eDdeynUzs/p9Vdh2HxK7JE8Zfv7UPGrOADzk84p1f4kb4BwOOKHsrRlmXK5B9KtbcLkxpqdrNV8RE8ZWTBBHzo7TIY3uQrrwexPlTi/0VROshkVXPPh+ZHrR+m6Skt1GpXk/pPp86lnLUpkQdXAZLNj4EqWqWDWuoTRAHhuOPXmnnR+h3M91FeuRFFE4YMT8R58hWj3vR9jrGgi7gyt9CvO05BA8vp3pPodrcQl/za4xhFOe9OcRzaqkzw+cVrZwktEV+N/LYotL1SR2+ZpRCiDGODnk0UsagjHPvXrdTnSsdRSK3AJ+dMISQmBzSS3G0+eKaQMcHmhmbUQ6bkUpulOeB2FOJvDz+rFAzQxNk+KAaDuIdkiSZS2R2+VDsO4x86bPawk8Tg/SlGuK1lZvNE285A5GNufOhWXqqkmFqoZ2AEh0oagbTXZHQrptxFmOQtxuHHHz4+1I9UsYrXSopI0UOyYYHvnGc/atKubd4bfSrOwiH5RY1MgwcBAMd/Ukjv71nvWmoQ2+s3tkGCoAokAwfi9/p/Ncrbu9+36zsPp7ADQdfx1KTDCZY5cIzMqFuOKfaBpMlxKGERIXHvQOg3kDSvp8D/6u9/oRMuBtJ8yTwB61t/TvTVtotsqtJ4r4O447k01Yl1nSjELZy6+MmM5MrWkaHb6pFf2F3bohkUCG4wCVPt6Ujm6T1PRL0kMkyKgb4e5GfIftVjiktdA1WWXUr+ERlwot0yXyMkE+/btUPVGr3JsNP1i3mPhZkDIqhgeTjJ9CB98UmM+lqfuEEltvre37W/7CdFnEUMU7R+ACwQYHDnOOKV69p/5e/lZFARjvTA7A8j/PaoL3q10/0ssTIglDAhMA8fF/NOb+6i1DQ47sbS4k8MMD3Xvz/nnXp/SryG0PzPM+q8RwvqERHAuR/ejEBzye1Cw5Vue1Gxg8cV0m05srDIVyVppAhCcDvzQNsgJx3BptAMLWGM0qzuY4/UpP0pfcGM8fEK7v7uK2UtLIB7Z5P0pHNrsXI2SAeuRS4BMMcSeZohyxP2oZntZZoYrguYPFUuB5gMP2qJ72GYf05RkjgMcH7UBcXDDOCSQfKhWrsMQ1XtIM0q71CAaPcXtpNEY/CIilBBG4ZAH3rA+oLiyt4JbMyJPd+OZZrhDnxC3cZ9jVil17UNO057GzuCsD7jtYA4zycfXNUCa3jVyNzHPIyK800uz5bwJ7vEuWtTr2TFvjRx30TTmQRhtzeFw2PY1uvRf4gQ6q5k1O4gtl4JUg8HzGf3zWB367Z8D2xRNtMDZXC8b8DJJ8simLatgrA9iZQqzsjibp+IegnVb22uNKFofFQyvK1wF7YG7nuORz7e9ZxLqEo1G6sQ7SW7wm3SNDkSEAAEfXJFIrC9uJmEUlxK0CjasbOSF+QqOzaeG5juI53SWJg0bjnBpY0bMcx5LzTUozkTVdGuUvtMtW1OzLCUmG6jaMq5xxu9QeO/HPFd2WLezbTwxWKK5kKq/fAOFyfkKrUXUuo3kjtIIg8wxK4Jy3GCQPLzPHrTCzkOT8RznmscLivXYWbr8RHnclXr0X58yxRQKRkfsanjj2v3YfMcUuhuY4ELzSBVHmTij4bqORVeNlceWK91WM8BljWCMgdx7UfECF9KpmodZWel3PgeG8p5G5SMZq0aNq6X9mJ/CZQeOx5q8mVpMhn1HWIxuN3IxJ7Phh+/eoY73VOXe5di3qV4+Q7UTebtwDPHKBwoJyQP3xQ5dkj2kswHk2cCrLwi1iQS32pMdoKk/8inalN7c3z5E08mB3C/CD88UVczqrfA+ATyA2RS+WQdvE3eorOYTUCQjUr2BDGlw+w/7X+LHyzQj3tyW3GZjnvmp2KbslePTNDT7Dnam0+pOawQDCqSJHdS7nU5ycDvXSyf0nOB2A4J8z/wDKGfmTjviiI0/0Ttkbd4yfMEZ/vQyBiHViSTHWg2xkjluSMiL9QwflUUc8W7AbjtTHpZ1js9qP/V3+KwA5dRjj5YB9uaQ3yG3v7iFcqqSEKuc8eXb2pav3WsDG72K0riWmxlRQCGFF/wDWoLScLKzeuVqkxXDqcA8e9c3TyOxbPHtTYrnmlsy2a91OtxbCG0OOf1buf2p90RriT2TQXNxuuA21QTgkH0rKi5zXUUzo4ZGKsOQwOCKIINlBEvfUJgh1UpburEY3E+vOaNsupbvT7ZLRL9giZK7CPPyrP1kkDHxA+7z3ZzU6McZB71sdzOJd7npjUPCWWD8rMrgODHLwwPYgtgEHPHNVm/hnhlaG48WKROCjcEZGR+xqWbXWbTxZ26xwxb1eRQnDFf0kDO0Yz6c8Zp/Be6X1D4FtdTxf9SjheN50gCxz7C208D/iF5yB7Ut6li/dGPTQnCymsuXBLE47DPAovT9E1DWZZI7QKrJHvG74Fc5wFDHjJ8skZPHem110pqUpM2nWTzwhBIyxTRu0QIzyA2fLNV+K5ewuWZcOPFRpo3+EkxvkAN9MZ962H2GRMFNTiRy6ZdoX8dXhCSNEzSgqFde6k+TcHj2NeX+j31laC7kUPbFgvjRtuUEjIB8wceoqPWNQk1PVLq+uGYyXMpd+307DBOPP+9Wn8NZIE1G7GoOHs7m2YSW7AMbgg5GAe7Ag1CSBmQCUYE5z2NTxt8JUgfEuOPLnvResaTc2GomFo12yr40BiferxMTtII8uKFtrS4uH2wpkhgpycBSTjnPaqJBE2ucx1od0sV/BBLMU2Eoh25BLcYPHvXuvxvMEuWTw5EPgyqB2IJwaFS0vNO1m3F/bmOZWXCORz9fqKtbaPfp+ft73NuHUwyicjaXK7lKk8E4yRilyNbNhG9t6ihlQtbF7lYzDIruxI8Psc/x50zGlr+SkyXE6SBGiddpz8+2Pem1r0hPDfy2ztuu4ZQsUUgXbNgZYICRk+ffkccZoHVrlI9QuIxBJZskh8eyLE+Hk8bM+RB7Ht2o25z1FdVxiSD8NOpJLaO6S3gMcsfiKFlBIHkDjjPyzXGm/h31BdXhgubVrSJT8UzjII9VH+7j5VYen+tltY5YZL+WK0jty0SkBpN5wAue3HJ7U5HV6WU2l3n55Wt70b5RJndF3BJXHYAeVE268Rchs4jLWNA6be20yDXV1GMQ7RLLGpSJ2wBukbBA+/OfOqB1WmlWGrS2uk6fHFFExVt5Mm4j03E/zWl611K2udHNPpLM0sV34UsXqgLAFvQHg8fektz0/09r6rPYSpHsJE0r7pTJIcZ+LdyBx962rfMHgjzMguU8GUxpIkoIB3ITj9/8AOK60polv0/NT+BHgjxTD4uwkHBK+Yrd738J+kxCChmtdpBLvOWBGc4OT/BFUfWujuhLBn8TrNUAc5ht1WZlGew2knt65rHUNmZ293JB4sVrdy+E42sYyYxKPcZ7exqINcXkyIpkmfGACSxwB/AA+1N79eloNw0+61i5YZ2tJBGiN6cbs4pT4lsBuAuBLnOQVUdvIAevv2qdS+4W+kXkcMk8gj8CPazukit8DHG4YPI9cdsjOM0fpqjS+omS3ghv5LcMUbI2v8P1HYkUptdRNqU8HKcgl1xu75wPsO+ansm0WSRm1KbUYy/LfloY2G4+gLDjNUe5rxND6ehkkP5q+a9sprYfk4nniQOMnIUHGBtJOOMZYeVIri+0yS7VpLMyvLcMJ0jiETOVbuUJAwVwCAQNynzNF6dedI3Gm3lnea/fIbqOOMGa0KlAmMbiuQ3YDv2GPOu5OlNB1WRNnXcEzAbVWXaGAHYAFsmsaZ8yxZrIusYtRt4YLiztmS0vh4ARwrSQkElY9w8yq+Xp3Pc02Y3ss0VzIZPEdgRNIp5IPB3eeK1fS+n9KtbA2l9r1jeQeH4SpLOuwjLZOPUAjHofkKF1To3pe7nDQdSR2kaKAIPzayKD5kFySM9/840qhRiU1mxyTFdnPrWmaZqt3q1z4s0n+l8O4uW43KTvQD9W7K42nPH2WdW2d7qt3dXNveS6mljHGrhgTIkeP1eeQGVgf+PFWWbpXpW4eAv1NAyxrxm7jI3cc7RjyA7EeVEpofTsOupqkXVlks6LGMSzxsXwuCSdw5IA5+ffNQDBzKLiUvpu70Wa0Omavaf02cyG5E+1o9uTxnvnt6nPnim3S76frELvqNlp6x26GGGKSUCVlA/QXIzkLwp7hgO3Iomforo1nme36ytonaQvEPHh2RjuAecny54o680TRL0Os3X9k3ioEkkaeAblDKcMq43HIJyW+9WRKyIZY3mm2vRtxoekXhTVtXUoI5SN4J4MbdgpwCPTJ4JzVR0fp/WoBPC0d3bNG+CmCDn3FWXRul+lbLUYbmfrTSrtYjv2tKiksORyJPr8wKv3S97pumWskdz1ZpV67tuMjXCZzzn/d29vapkr4lHBn5ruZppgRPPcSj0kdm/k0MVwOxH0r565yfU1Jue7TnGDmuSvqK9zXNTMk+xXmDXteVMyT4cGvTz3xXleVMyTr4fQfavOPQfavK+qZknXHoK+49BXnlXlTMk6BFdKRXGBgVIFAfGOKrMmJ0GHpUyMuO37VHEit3HrUyqAo4qbSYn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64" name="Picture 40" descr="http://t0.gstatic.com/images?q=tbn:ANd9GcQVZKmK2wr4hNzU_8cFJo14aKWR6QXrP0MJk3Ihiol4ubCQlC371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0" y="3429000"/>
            <a:ext cx="2705100" cy="1685926"/>
          </a:xfrm>
          <a:prstGeom prst="rect">
            <a:avLst/>
          </a:prstGeom>
          <a:noFill/>
        </p:spPr>
      </p:pic>
      <p:pic>
        <p:nvPicPr>
          <p:cNvPr id="1066" name="Picture 42" descr="http://t1.gstatic.com/images?q=tbn:ANd9GcTVbgcxhIdz6AKX2yxhOGbq7ApG-Nx-YHhg9mxgLI_2JHzU-0b_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67400" y="4267200"/>
            <a:ext cx="2705100" cy="1685926"/>
          </a:xfrm>
          <a:prstGeom prst="rect">
            <a:avLst/>
          </a:prstGeom>
          <a:noFill/>
        </p:spPr>
      </p:pic>
      <p:pic>
        <p:nvPicPr>
          <p:cNvPr id="1068" name="Picture 44" descr="http://t1.gstatic.com/images?q=tbn:ANd9GcSB9O-XdWDMGkys0gxoxGEWRrZoYhk-FSUeGhWyHvO0kBZbF8uv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00800" y="2438400"/>
            <a:ext cx="2466975" cy="1847851"/>
          </a:xfrm>
          <a:prstGeom prst="rect">
            <a:avLst/>
          </a:prstGeom>
          <a:noFill/>
        </p:spPr>
      </p:pic>
      <p:pic>
        <p:nvPicPr>
          <p:cNvPr id="1070" name="Picture 46" descr="http://t1.gstatic.com/images?q=tbn:ANd9GcRB-A-oS9ao06UNmQdnvhWc-R4jBY2MrHIM0-Nj--lRb89KEKtlFQ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4953000"/>
            <a:ext cx="2686050" cy="1704976"/>
          </a:xfrm>
          <a:prstGeom prst="rect">
            <a:avLst/>
          </a:prstGeom>
          <a:noFill/>
        </p:spPr>
      </p:pic>
      <p:pic>
        <p:nvPicPr>
          <p:cNvPr id="1072" name="Picture 48" descr="http://t2.gstatic.com/images?q=tbn:ANd9GcR36sqpaBjG9jsQ0-Rdl3NcMnZSXbjfHi_kNROUhZR7WNtgZsiGg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3048000"/>
            <a:ext cx="2505075" cy="1828800"/>
          </a:xfrm>
          <a:prstGeom prst="rect">
            <a:avLst/>
          </a:prstGeom>
          <a:noFill/>
        </p:spPr>
      </p:pic>
      <p:pic>
        <p:nvPicPr>
          <p:cNvPr id="2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1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3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0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question?????????????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Well well  well  well  well WELL!!!!!!!!!!!!11</a:t>
            </a:r>
            <a:endParaRPr lang="en-US" dirty="0"/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>
          <a:xfrm rot="20777502">
            <a:off x="6629400" y="1752600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Help 4">
            <a:hlinkClick r:id="" action="ppaction://noaction" highlightClick="1"/>
          </p:cNvPr>
          <p:cNvSpPr/>
          <p:nvPr/>
        </p:nvSpPr>
        <p:spPr>
          <a:xfrm rot="2990931">
            <a:off x="1828800" y="2667000"/>
            <a:ext cx="990600" cy="6858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" name="AutoShape 2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AutoShape 14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0" name="AutoShape 16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2" name="AutoShape 18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0" y="-10414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4" name="Picture 20" descr="https://kennedysrms.wikispaces.com/file/view/question-mar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352800"/>
            <a:ext cx="1714500" cy="1714500"/>
          </a:xfrm>
          <a:prstGeom prst="rect">
            <a:avLst/>
          </a:prstGeom>
          <a:noFill/>
        </p:spPr>
      </p:pic>
      <p:pic>
        <p:nvPicPr>
          <p:cNvPr id="1046" name="Picture 22" descr="http://1.bp.blogspot.com/-uDZecxzWiwI/Tt4jhrH2ulI/AAAAAAAAAwY/a9lz4x4HYfI/s1600/Questi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491919">
            <a:off x="7543800" y="3733800"/>
            <a:ext cx="885825" cy="1714500"/>
          </a:xfrm>
          <a:prstGeom prst="rect">
            <a:avLst/>
          </a:prstGeom>
          <a:noFill/>
        </p:spPr>
      </p:pic>
      <p:pic>
        <p:nvPicPr>
          <p:cNvPr id="1048" name="Picture 24" descr="http://www.farhanadhalla.com/wp-content/uploads/2010/11/questionMark-backgroun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04794">
            <a:off x="1696839" y="4260103"/>
            <a:ext cx="1524000" cy="1379980"/>
          </a:xfrm>
          <a:prstGeom prst="rect">
            <a:avLst/>
          </a:prstGeom>
          <a:noFill/>
        </p:spPr>
      </p:pic>
      <p:pic>
        <p:nvPicPr>
          <p:cNvPr id="1050" name="Picture 26" descr="http://static9.depositphotos.com/1621958/1137/i/950/depositphotos_11370867-3d-business-man---Gold-question-mar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505723">
            <a:off x="5181600" y="3352800"/>
            <a:ext cx="1905000" cy="1905000"/>
          </a:xfrm>
          <a:prstGeom prst="rect">
            <a:avLst/>
          </a:prstGeom>
          <a:noFill/>
        </p:spPr>
      </p:pic>
      <p:pic>
        <p:nvPicPr>
          <p:cNvPr id="6" name="Picture 2" descr="http://t2.gstatic.com/images?q=tbn:ANd9GcRHXD7QLlebHQjI862Qf_ix9rUeFEBSQ0vGTFS_S7L5Q0fgH7Qjc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5182351"/>
            <a:ext cx="1371600" cy="1675649"/>
          </a:xfrm>
          <a:prstGeom prst="rect">
            <a:avLst/>
          </a:prstGeom>
          <a:noFill/>
        </p:spPr>
      </p:pic>
      <p:pic>
        <p:nvPicPr>
          <p:cNvPr id="7" name="Picture 4" descr="http://t3.gstatic.com/images?q=tbn:ANd9GcSaPUTa9sha2T5_EQchndY1OOHDs0jHWpVYxtJgCC2X-mzbtsRQg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1000" y="2667000"/>
            <a:ext cx="1143000" cy="1066801"/>
          </a:xfrm>
          <a:prstGeom prst="rect">
            <a:avLst/>
          </a:prstGeom>
          <a:noFill/>
        </p:spPr>
      </p:pic>
      <p:pic>
        <p:nvPicPr>
          <p:cNvPr id="2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9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Habitat of Your Animal</a:t>
            </a: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Grasslands</a:t>
            </a:r>
          </a:p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Dry ,hot , windy , has wet season , is a sea of grass</a:t>
            </a:r>
          </a:p>
          <a:p>
            <a:pPr marL="0" indent="0">
              <a:buNone/>
            </a:pPr>
            <a:endParaRPr lang="en-US" b="1" dirty="0" smtClean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8821672"/>
      </p:ext>
    </p:extLst>
  </p:cSld>
  <p:clrMapOvr>
    <a:masterClrMapping/>
  </p:clrMapOvr>
  <p:transition>
    <p:dissolv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583488" cy="1143000"/>
          </a:xfrm>
        </p:spPr>
        <p:txBody>
          <a:bodyPr>
            <a:normAutofit fontScale="90000"/>
          </a:bodyPr>
          <a:lstStyle/>
          <a:p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More Information on Habitat </a:t>
            </a:r>
            <a:b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habitat.</a:t>
            </a:r>
          </a:p>
          <a:p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3"/>
              </a:rPr>
              <a:t>www.images.google.com</a:t>
            </a:r>
            <a:endParaRPr lang="en-US" b="1" dirty="0" smtClean="0">
              <a:ln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endParaRPr lang="en-US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en-US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2667000"/>
            <a:ext cx="5943600" cy="39051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6249041"/>
      </p:ext>
    </p:extLst>
  </p:cSld>
  <p:clrMapOvr>
    <a:masterClrMapping/>
  </p:clrMapOvr>
  <p:transition>
    <p:randomBar dir="vert"/>
    <p:sndAc>
      <p:stSnd loop="1">
        <p:snd r:embed="rId2" name="hammer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Animal Adaptations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Has to be able to  to live dry  windy areas and can eat grass and borrows and is a predator </a:t>
            </a:r>
            <a:endParaRPr lang="en-US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0346666"/>
      </p:ext>
    </p:extLst>
  </p:cSld>
  <p:clrMapOvr>
    <a:masterClrMapping/>
  </p:clrMapOvr>
  <p:transition>
    <p:split orient="vert"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cheetah  finch dog</a:t>
            </a: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90600"/>
            <a:ext cx="8915400" cy="5562600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501445082"/>
      </p:ext>
    </p:extLst>
  </p:cSld>
  <p:clrMapOvr>
    <a:masterClrMapping/>
  </p:clrMapOvr>
  <p:transition spd="slow">
    <p:randomBar dir="vert"/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Animals of grasslands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Some are African wild cat ,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golden eagle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red fox , blue finch , cheetah , tiger                         </a:t>
            </a:r>
          </a:p>
          <a:p>
            <a:pPr>
              <a:buNone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      </a:t>
            </a:r>
          </a:p>
          <a:p>
            <a:pPr>
              <a:buNone/>
            </a:pPr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               attack</a:t>
            </a:r>
            <a:endParaRPr lang="en-US" dirty="0"/>
          </a:p>
        </p:txBody>
      </p:sp>
      <p:pic>
        <p:nvPicPr>
          <p:cNvPr id="1026" name="Picture 2" descr="http://t1.gstatic.com/images?q=tbn:ANd9GcRa4tawFnaYQpJPnBuZsaaKG_GfzK53iWfQYybYYFOI3NYvGz0y:1.bp.blogspot.com/-e02AIEZobcA/Ts2IlNyrVTI/AAAAAAAACtU/poeljn609KA/s1600/golden-eagle-attacks-cameraman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505200"/>
            <a:ext cx="2162175" cy="2114550"/>
          </a:xfrm>
          <a:prstGeom prst="rect">
            <a:avLst/>
          </a:prstGeom>
          <a:noFill/>
        </p:spPr>
      </p:pic>
      <p:pic>
        <p:nvPicPr>
          <p:cNvPr id="1028" name="Picture 4" descr="http://t3.gstatic.com/images?q=tbn:ANd9GcRSUmHGYoYEg3YyQ2AtvW41T1Cj4IiJBQXISrqCj-Xy-kN02T1l:www.hoax-slayer.com/images/blue-tiger-sour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505200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Algerian" pitchFamily="82" charset="0"/>
              </a:rPr>
              <a:t>Plants of grasslands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perspective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  <a:reflection blurRad="6350" stA="55000" endA="50" endPos="85000" dir="5400000" sy="-100000" algn="bl" rotWithShape="0"/>
                </a:effectLst>
              </a:rPr>
              <a:t>Grass , milkweed , blazing star , sweet cone flower , purple cone flower , hay , poison ivy ,  sting needle.</a:t>
            </a:r>
            <a:endParaRPr lang="en-US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  <a:reflection blurRad="6350" stA="55000" endA="50" endPos="85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ipe dir="u"/>
    <p:sndAc>
      <p:stSnd loop="1"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Evidence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It flies so it can get food easily and it borrow for its shelter and can fly and find food and water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0888246"/>
      </p:ext>
    </p:extLst>
  </p:cSld>
  <p:clrMapOvr>
    <a:masterClrMapping/>
  </p:clrMapOvr>
  <p:transition>
    <p:pull dir="lu"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Citations</a:t>
            </a:r>
            <a:endParaRPr 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http://switchzoo.com/zoo.ht</a:t>
            </a:r>
          </a:p>
          <a:p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http://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www.enchantedlearning.com/biome</a:t>
            </a:r>
          </a:p>
          <a:p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http://www.mbgnet.net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/</a:t>
            </a: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hlinkClick r:id="rId4"/>
              </a:rPr>
              <a:t>http://images.google.com/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62550115"/>
      </p:ext>
    </p:extLst>
  </p:cSld>
  <p:clrMapOvr>
    <a:masterClrMapping/>
  </p:clrMapOvr>
  <p:transition>
    <p:wheel spokes="3"/>
    <p:sndAc>
      <p:stSnd>
        <p:snd r:embed="rId3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162</Words>
  <Application>Microsoft Office PowerPoint</Application>
  <PresentationFormat>On-screen Show (4:3)</PresentationFormat>
  <Paragraphs>30</Paragraphs>
  <Slides>11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Summer</vt:lpstr>
      <vt:lpstr>Cheetah finch dog</vt:lpstr>
      <vt:lpstr>Habitat of Your Animal</vt:lpstr>
      <vt:lpstr>More Information on Habitat  </vt:lpstr>
      <vt:lpstr>Animal Adaptations</vt:lpstr>
      <vt:lpstr> cheetah  finch dog</vt:lpstr>
      <vt:lpstr>Animals of grasslands</vt:lpstr>
      <vt:lpstr>Plants of grasslands</vt:lpstr>
      <vt:lpstr>Evidence</vt:lpstr>
      <vt:lpstr>Citations</vt:lpstr>
      <vt:lpstr>BYE!!!!!!!!!!!!!!!!!!!!!!!!!!!!!!!!!!</vt:lpstr>
      <vt:lpstr>Any question?????????????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Student060</cp:lastModifiedBy>
  <cp:revision>23</cp:revision>
  <dcterms:created xsi:type="dcterms:W3CDTF">2013-04-16T01:24:27Z</dcterms:created>
  <dcterms:modified xsi:type="dcterms:W3CDTF">2013-05-10T18:37:45Z</dcterms:modified>
</cp:coreProperties>
</file>